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86"/>
    <p:restoredTop sz="95238"/>
  </p:normalViewPr>
  <p:slideViewPr>
    <p:cSldViewPr snapToGrid="0" snapToObjects="1">
      <p:cViewPr varScale="1">
        <p:scale>
          <a:sx n="92" d="100"/>
          <a:sy n="92" d="100"/>
        </p:scale>
        <p:origin x="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A21687-6A73-944D-A022-7140543BF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25FFEC6-0BC2-F548-86D6-1A1631936D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F34F4E-2F8F-B949-9A1E-F7625E5F3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31.10.20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118AC2-F882-7F4F-82BD-540DF70D2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7632B4-D40C-8B40-86DA-9728773A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957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3803CB-B2AC-8F44-8A05-FA80D2AEF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8A2ADD9-8838-F545-9B30-DED4D080BB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078C3F-6831-1D4C-9010-6A1370553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31.10.20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57E379-677D-9346-A2FD-362FB0108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B2F177-E87C-1A44-A31C-56B089BC6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5053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C0C2DD5-BA30-BE45-B537-15DE41CA00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457A2CE-1600-DF4B-824C-88A01E6F99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B8AC4D-8B0B-6740-83B8-B1DFB8BC9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31.10.20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FE4798-8244-C243-89CE-FAF6FBAF9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058BF9-AB62-6A4E-A5D5-AD7DA0A0B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0904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23D393-B710-5B4C-A70A-1AF7CE0DC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148257-8488-DA40-9AE7-433BF0B01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938197-F89D-294F-9820-722138FDD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31.10.20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B2170B-004A-3247-826A-F9F91BD65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87C44D-75B9-2B4B-97FA-B8A828E68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3763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C1487B-BE20-8A4B-86D1-CEDCAD18B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AF45CC2-E5BD-6746-BAC2-E9E26EF9C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2F8E53-4296-DE44-BD5E-CC3D49702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31.10.20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E0BCE3-1087-3B4A-ACD6-C3429585C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656130-2070-1940-8287-5C57E22B7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9660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60EBC1-9B27-3D41-A1BA-E2D0596D2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A1E3CA-140E-854E-A0B3-399954AF3E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5522595-6985-3A4B-A7AD-E621515264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4379ABB-F758-2F4E-8751-9B13A2CF0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31.10.20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C6F700-7F07-BA4C-ACB1-BC058A779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10DC099-E433-F74D-A84D-13235F12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2841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028485-B951-6940-B88B-82C30D855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7A1965-A05F-8C42-A0FC-A8DE598B9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1DD3628-E303-3E43-A23B-3BD34C9B1C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C8E4708-DA0D-EC47-A496-AE612D415E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83A249E-62FC-E14B-824B-5604678362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6893CA2-74F8-1E4D-BD7C-5CFCF6402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31.10.20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36B373A-94AC-9044-BB64-F535271FD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ED6A286-6F57-8243-8773-6BFB0F010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461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A5E3CA-350F-AF4B-BD32-2076F60A2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ADC3B6F-F887-BA42-A934-902BAC5EE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31.10.20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6AA2C6-63A9-CB4E-9264-27141D359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E2811D-D227-7E4B-8D83-D93840787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3777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FAA4977-981B-A747-9FA7-4737FDB47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31.10.20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9C9DE87-8A79-CB47-AA6F-DF3754BFF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6728279-1F6C-E94D-BEE1-8455E1186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4454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C5D1B2-7B78-1743-A695-5B4CC65B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8D680E-C9BF-2F48-8A6E-4629C6236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34D9C6A-7466-AE4F-89AB-E7056915B0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23E6953-3414-5F45-B981-BDAA9EB26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31.10.20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7317750-02F7-B942-A17B-ABB69658D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53DDB6E-996B-9943-85DC-DAE3BD6E1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767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306230-74A7-B440-86DD-E7D5AA089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A1E2EF5-4E82-A44C-9B62-50530B3AB1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CD8499-B1A7-5E40-AE15-2FAE94B15F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1F8A61-4C8C-BC4B-9E0F-EB4283C35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31.10.20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C367F3F-746C-2A4C-BA3F-6694603A4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FB1D8D1-46A3-6547-961E-985302562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9471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711CE6D-4915-0D44-92EE-60C3E2D52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713503F-54FB-4242-B29B-DB78E8FE5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848A7D-17B8-0145-88DB-A25A7AE1A1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8E695-8426-3341-B2F2-F90ACC63E76D}" type="datetimeFigureOut">
              <a:rPr lang="de-DE" smtClean="0"/>
              <a:t>31.10.20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994EA7-5F90-FC4C-9EBA-312E7F864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612B89-C6F3-AF44-9C27-DA0AB0AE2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80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8FD431C9-3F71-C440-98FA-F21C68560356}"/>
              </a:ext>
            </a:extLst>
          </p:cNvPr>
          <p:cNvGrpSpPr/>
          <p:nvPr/>
        </p:nvGrpSpPr>
        <p:grpSpPr>
          <a:xfrm>
            <a:off x="440587" y="0"/>
            <a:ext cx="11310825" cy="6858000"/>
            <a:chOff x="440587" y="0"/>
            <a:chExt cx="11310825" cy="6858000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E27B7B4E-F88E-314B-BC36-01408DA2C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0587" y="0"/>
              <a:ext cx="11310825" cy="6858000"/>
            </a:xfrm>
            <a:prstGeom prst="rect">
              <a:avLst/>
            </a:prstGeom>
          </p:spPr>
        </p:pic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D4C5221B-F152-CA4E-ADE8-7012CF210E3C}"/>
                </a:ext>
              </a:extLst>
            </p:cNvPr>
            <p:cNvSpPr/>
            <p:nvPr/>
          </p:nvSpPr>
          <p:spPr>
            <a:xfrm>
              <a:off x="1155940" y="3881887"/>
              <a:ext cx="1846052" cy="17252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Package Explorer</a:t>
              </a:r>
              <a:r>
                <a:rPr lang="de-DE" dirty="0"/>
                <a:t>: Übersicht über alle Projekte und Pakete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8A905CF1-944E-7B43-BEB5-2A0214B380FC}"/>
                </a:ext>
              </a:extLst>
            </p:cNvPr>
            <p:cNvSpPr/>
            <p:nvPr/>
          </p:nvSpPr>
          <p:spPr>
            <a:xfrm>
              <a:off x="6175497" y="2566358"/>
              <a:ext cx="1846052" cy="13155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Editor</a:t>
              </a:r>
              <a:r>
                <a:rPr lang="de-DE" dirty="0"/>
                <a:t>: Hier werden die Programme geschrieben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1E9B266D-55CE-184A-84C7-565C711E0FA8}"/>
                </a:ext>
              </a:extLst>
            </p:cNvPr>
            <p:cNvSpPr/>
            <p:nvPr/>
          </p:nvSpPr>
          <p:spPr>
            <a:xfrm>
              <a:off x="6658002" y="5199973"/>
              <a:ext cx="3041810" cy="8143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Konsole</a:t>
              </a:r>
              <a:r>
                <a:rPr lang="de-DE" dirty="0"/>
                <a:t>: die Standard-Ein- und Ausgabe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8F26CD0B-B409-BE40-9A1D-4A1FC445992E}"/>
                </a:ext>
              </a:extLst>
            </p:cNvPr>
            <p:cNvSpPr/>
            <p:nvPr/>
          </p:nvSpPr>
          <p:spPr>
            <a:xfrm>
              <a:off x="9160678" y="1893657"/>
              <a:ext cx="1846052" cy="16460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Outline</a:t>
              </a:r>
              <a:r>
                <a:rPr lang="de-DE" dirty="0"/>
                <a:t>: Übersicht über Variablen und Methoden der aktuellen Klasse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5C12018E-0E7B-9B41-AC41-841A267E7B61}"/>
                </a:ext>
              </a:extLst>
            </p:cNvPr>
            <p:cNvSpPr/>
            <p:nvPr/>
          </p:nvSpPr>
          <p:spPr>
            <a:xfrm>
              <a:off x="3387473" y="800311"/>
              <a:ext cx="3963586" cy="77747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Run</a:t>
              </a:r>
              <a:r>
                <a:rPr lang="de-DE" dirty="0"/>
                <a:t>: Mit Klick auf den Pfeil </a:t>
              </a:r>
              <a:r>
                <a:rPr lang="de-DE" dirty="0" err="1"/>
                <a:t>compilieren</a:t>
              </a:r>
              <a:r>
                <a:rPr lang="de-DE" dirty="0"/>
                <a:t> Sie Ihr Programm und führen es aus</a:t>
              </a: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E409B3D1-C385-4240-8AE1-DD5F2BD28490}"/>
                </a:ext>
              </a:extLst>
            </p:cNvPr>
            <p:cNvCxnSpPr>
              <a:stCxn id="9" idx="1"/>
            </p:cNvCxnSpPr>
            <p:nvPr/>
          </p:nvCxnSpPr>
          <p:spPr>
            <a:xfrm flipH="1" flipV="1">
              <a:off x="2264229" y="696686"/>
              <a:ext cx="1123244" cy="492364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300D64ED-38C0-2D4A-9B89-0337285546D1}"/>
                </a:ext>
              </a:extLst>
            </p:cNvPr>
            <p:cNvSpPr/>
            <p:nvPr/>
          </p:nvSpPr>
          <p:spPr>
            <a:xfrm>
              <a:off x="2078966" y="1681414"/>
              <a:ext cx="2202748" cy="4923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Ihre Java-Projekte</a:t>
              </a:r>
              <a:endParaRPr lang="de-DE" dirty="0"/>
            </a:p>
          </p:txBody>
        </p: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9492DE5B-AF6D-FA4E-8670-5C5286EBEEA0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 flipV="1">
              <a:off x="1538516" y="1189050"/>
              <a:ext cx="540450" cy="73854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A4FCFA65-BB38-3744-80F9-2C3A736718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3254" y="1341450"/>
              <a:ext cx="725712" cy="58614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EEF5FC5D-4EEF-2B46-B6B5-1DA0D8A277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37126" y="1529014"/>
              <a:ext cx="741840" cy="390128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19947B36-93B6-8E44-8FEF-439FEFD99BE6}"/>
                </a:ext>
              </a:extLst>
            </p:cNvPr>
            <p:cNvSpPr/>
            <p:nvPr/>
          </p:nvSpPr>
          <p:spPr>
            <a:xfrm>
              <a:off x="2280356" y="2461669"/>
              <a:ext cx="2202748" cy="4923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Ihre Pakte</a:t>
              </a:r>
              <a:endParaRPr lang="de-DE" dirty="0"/>
            </a:p>
          </p:txBody>
        </p: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A1077525-6143-6042-B22A-2197A20D80CB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 flipV="1">
              <a:off x="1739906" y="2115160"/>
              <a:ext cx="540450" cy="592691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3546D2C0-D053-CC41-81C6-81D06D66CEFC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>
              <a:off x="1739906" y="2707851"/>
              <a:ext cx="540450" cy="139145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00B99B69-7107-464D-B92F-8FBDD372FAF6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 flipV="1">
              <a:off x="1739906" y="2561505"/>
              <a:ext cx="540450" cy="14634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62529FCD-F2FA-024D-9E61-D252AA6033F7}"/>
                </a:ext>
              </a:extLst>
            </p:cNvPr>
            <p:cNvSpPr/>
            <p:nvPr/>
          </p:nvSpPr>
          <p:spPr>
            <a:xfrm>
              <a:off x="2687628" y="3241924"/>
              <a:ext cx="2348740" cy="4923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Klassen in einem Paket</a:t>
              </a:r>
              <a:endParaRPr lang="de-DE" dirty="0"/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6B1E31D2-EA64-9743-B8A2-E06706196F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5409" y="3497244"/>
              <a:ext cx="540450" cy="139145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A93B5A31-10D1-5A4A-BF52-9F172FA774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78966" y="3497244"/>
              <a:ext cx="636893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683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228D0A5E-52DD-104C-8EFC-24BBBB9E07C3}"/>
              </a:ext>
            </a:extLst>
          </p:cNvPr>
          <p:cNvGrpSpPr/>
          <p:nvPr/>
        </p:nvGrpSpPr>
        <p:grpSpPr>
          <a:xfrm>
            <a:off x="2902710" y="15710"/>
            <a:ext cx="7959826" cy="8226925"/>
            <a:chOff x="2902710" y="15710"/>
            <a:chExt cx="7959826" cy="8226925"/>
          </a:xfrm>
        </p:grpSpPr>
        <p:sp>
          <p:nvSpPr>
            <p:cNvPr id="3" name="Raute 2">
              <a:extLst>
                <a:ext uri="{FF2B5EF4-FFF2-40B4-BE49-F238E27FC236}">
                  <a16:creationId xmlns:a16="http://schemas.microsoft.com/office/drawing/2014/main" id="{6FAF6F38-F032-7646-93D9-E7331F1616A8}"/>
                </a:ext>
              </a:extLst>
            </p:cNvPr>
            <p:cNvSpPr/>
            <p:nvPr/>
          </p:nvSpPr>
          <p:spPr>
            <a:xfrm>
              <a:off x="6285351" y="418631"/>
              <a:ext cx="1550488" cy="590639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Bedingung1</a:t>
              </a: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893449EE-0BC5-734E-B3B8-1202A48A4782}"/>
                </a:ext>
              </a:extLst>
            </p:cNvPr>
            <p:cNvSpPr txBox="1"/>
            <p:nvPr/>
          </p:nvSpPr>
          <p:spPr>
            <a:xfrm>
              <a:off x="5525353" y="491920"/>
              <a:ext cx="4074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wahr</a:t>
              </a:r>
            </a:p>
          </p:txBody>
        </p: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0A202DE8-91BE-184F-A956-D485BE2419FC}"/>
                </a:ext>
              </a:extLst>
            </p:cNvPr>
            <p:cNvCxnSpPr>
              <a:cxnSpLocks/>
            </p:cNvCxnSpPr>
            <p:nvPr/>
          </p:nvCxnSpPr>
          <p:spPr>
            <a:xfrm>
              <a:off x="4648141" y="3584927"/>
              <a:ext cx="6192844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8B454273-3509-2147-A45D-1F13FDFADF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6475" y="3584927"/>
              <a:ext cx="1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52B14FB9-1BF7-2E4D-9992-5C4A254DCB74}"/>
                </a:ext>
              </a:extLst>
            </p:cNvPr>
            <p:cNvSpPr txBox="1"/>
            <p:nvPr/>
          </p:nvSpPr>
          <p:spPr>
            <a:xfrm>
              <a:off x="10369736" y="1102622"/>
              <a:ext cx="4331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falsch</a:t>
              </a:r>
            </a:p>
          </p:txBody>
        </p: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A1BE0742-B8E5-B04F-A590-6BB68A53D72D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7060595" y="15710"/>
              <a:ext cx="0" cy="40292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>
              <a:extLst>
                <a:ext uri="{FF2B5EF4-FFF2-40B4-BE49-F238E27FC236}">
                  <a16:creationId xmlns:a16="http://schemas.microsoft.com/office/drawing/2014/main" id="{B50670ED-3F43-164A-90C6-24A7688166A9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4648141" y="713951"/>
              <a:ext cx="163721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10F3C9C8-D3BF-314D-830A-F5289F7F9213}"/>
                </a:ext>
              </a:extLst>
            </p:cNvPr>
            <p:cNvSpPr/>
            <p:nvPr/>
          </p:nvSpPr>
          <p:spPr>
            <a:xfrm>
              <a:off x="8992542" y="2103039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Anweisung4</a:t>
              </a:r>
            </a:p>
          </p:txBody>
        </p: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CC01BF15-0217-114E-969C-D1E4D928671C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>
              <a:off x="7835839" y="707364"/>
              <a:ext cx="1684674" cy="6587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AD04F7CE-CF06-2049-9675-2611B0E24FF0}"/>
                </a:ext>
              </a:extLst>
            </p:cNvPr>
            <p:cNvCxnSpPr>
              <a:cxnSpLocks/>
              <a:endCxn id="80" idx="2"/>
            </p:cNvCxnSpPr>
            <p:nvPr/>
          </p:nvCxnSpPr>
          <p:spPr>
            <a:xfrm flipV="1">
              <a:off x="9520513" y="1568226"/>
              <a:ext cx="0" cy="534814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774F0903-6856-BF47-BFDF-818C27D560E1}"/>
                </a:ext>
              </a:extLst>
            </p:cNvPr>
            <p:cNvCxnSpPr>
              <a:cxnSpLocks/>
              <a:endCxn id="107" idx="2"/>
            </p:cNvCxnSpPr>
            <p:nvPr/>
          </p:nvCxnSpPr>
          <p:spPr>
            <a:xfrm flipV="1">
              <a:off x="4648141" y="3224487"/>
              <a:ext cx="0" cy="369615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36">
              <a:extLst>
                <a:ext uri="{FF2B5EF4-FFF2-40B4-BE49-F238E27FC236}">
                  <a16:creationId xmlns:a16="http://schemas.microsoft.com/office/drawing/2014/main" id="{1385F3D8-38DB-0F4F-8227-0036D23C1C2A}"/>
                </a:ext>
              </a:extLst>
            </p:cNvPr>
            <p:cNvCxnSpPr>
              <a:cxnSpLocks/>
              <a:stCxn id="61" idx="0"/>
            </p:cNvCxnSpPr>
            <p:nvPr/>
          </p:nvCxnSpPr>
          <p:spPr>
            <a:xfrm flipV="1">
              <a:off x="3430681" y="1372007"/>
              <a:ext cx="0" cy="336032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68BD3302-B0E4-C246-8CD3-8393A78621A3}"/>
                </a:ext>
              </a:extLst>
            </p:cNvPr>
            <p:cNvSpPr txBox="1"/>
            <p:nvPr/>
          </p:nvSpPr>
          <p:spPr>
            <a:xfrm>
              <a:off x="3475457" y="1154451"/>
              <a:ext cx="4074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wahr</a:t>
              </a:r>
            </a:p>
          </p:txBody>
        </p:sp>
        <p:cxnSp>
          <p:nvCxnSpPr>
            <p:cNvPr id="39" name="Gerade Verbindung 38">
              <a:extLst>
                <a:ext uri="{FF2B5EF4-FFF2-40B4-BE49-F238E27FC236}">
                  <a16:creationId xmlns:a16="http://schemas.microsoft.com/office/drawing/2014/main" id="{5C5087E7-31B3-0B4F-B922-F5DA8122F023}"/>
                </a:ext>
              </a:extLst>
            </p:cNvPr>
            <p:cNvCxnSpPr>
              <a:cxnSpLocks/>
            </p:cNvCxnSpPr>
            <p:nvPr/>
          </p:nvCxnSpPr>
          <p:spPr>
            <a:xfrm>
              <a:off x="3414242" y="2478955"/>
              <a:ext cx="2424965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39">
              <a:extLst>
                <a:ext uri="{FF2B5EF4-FFF2-40B4-BE49-F238E27FC236}">
                  <a16:creationId xmlns:a16="http://schemas.microsoft.com/office/drawing/2014/main" id="{10FBE7F4-CCD0-054C-ACA5-FE5EC6588F98}"/>
                </a:ext>
              </a:extLst>
            </p:cNvPr>
            <p:cNvCxnSpPr>
              <a:cxnSpLocks/>
              <a:endCxn id="61" idx="2"/>
            </p:cNvCxnSpPr>
            <p:nvPr/>
          </p:nvCxnSpPr>
          <p:spPr>
            <a:xfrm flipV="1">
              <a:off x="3430681" y="2083955"/>
              <a:ext cx="0" cy="39500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40">
              <a:extLst>
                <a:ext uri="{FF2B5EF4-FFF2-40B4-BE49-F238E27FC236}">
                  <a16:creationId xmlns:a16="http://schemas.microsoft.com/office/drawing/2014/main" id="{6A5A4FFF-1233-5F48-A10E-45391CD7FE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6723" y="2478955"/>
              <a:ext cx="1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11C1AC8C-4F91-534F-BB41-79B8B1607DF1}"/>
                </a:ext>
              </a:extLst>
            </p:cNvPr>
            <p:cNvSpPr txBox="1"/>
            <p:nvPr/>
          </p:nvSpPr>
          <p:spPr>
            <a:xfrm>
              <a:off x="5416255" y="1152108"/>
              <a:ext cx="4331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falsch</a:t>
              </a:r>
            </a:p>
          </p:txBody>
        </p:sp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A5DF8505-FC25-544E-BFF4-E1EFE0A1C65D}"/>
                </a:ext>
              </a:extLst>
            </p:cNvPr>
            <p:cNvCxnSpPr>
              <a:cxnSpLocks/>
              <a:stCxn id="57" idx="0"/>
            </p:cNvCxnSpPr>
            <p:nvPr/>
          </p:nvCxnSpPr>
          <p:spPr>
            <a:xfrm flipV="1">
              <a:off x="4648141" y="707364"/>
              <a:ext cx="0" cy="351749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EAB7F94B-154C-E34D-930C-52287771A3B2}"/>
                </a:ext>
              </a:extLst>
            </p:cNvPr>
            <p:cNvSpPr/>
            <p:nvPr/>
          </p:nvSpPr>
          <p:spPr>
            <a:xfrm>
              <a:off x="5311236" y="1717909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Anweisung2</a:t>
              </a:r>
            </a:p>
          </p:txBody>
        </p:sp>
        <p:cxnSp>
          <p:nvCxnSpPr>
            <p:cNvPr id="47" name="Gerade Verbindung 46">
              <a:extLst>
                <a:ext uri="{FF2B5EF4-FFF2-40B4-BE49-F238E27FC236}">
                  <a16:creationId xmlns:a16="http://schemas.microsoft.com/office/drawing/2014/main" id="{9B1E4596-1F7D-964E-BCBC-7F417056DAF4}"/>
                </a:ext>
              </a:extLst>
            </p:cNvPr>
            <p:cNvCxnSpPr>
              <a:cxnSpLocks/>
              <a:endCxn id="57" idx="3"/>
            </p:cNvCxnSpPr>
            <p:nvPr/>
          </p:nvCxnSpPr>
          <p:spPr>
            <a:xfrm flipH="1">
              <a:off x="5423385" y="1354433"/>
              <a:ext cx="409097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47">
              <a:extLst>
                <a:ext uri="{FF2B5EF4-FFF2-40B4-BE49-F238E27FC236}">
                  <a16:creationId xmlns:a16="http://schemas.microsoft.com/office/drawing/2014/main" id="{87DEF38B-65E3-174F-AC1A-24981BE3DDBF}"/>
                </a:ext>
              </a:extLst>
            </p:cNvPr>
            <p:cNvCxnSpPr>
              <a:cxnSpLocks/>
              <a:stCxn id="46" idx="0"/>
            </p:cNvCxnSpPr>
            <p:nvPr/>
          </p:nvCxnSpPr>
          <p:spPr>
            <a:xfrm flipV="1">
              <a:off x="5839207" y="1356108"/>
              <a:ext cx="0" cy="36180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48">
              <a:extLst>
                <a:ext uri="{FF2B5EF4-FFF2-40B4-BE49-F238E27FC236}">
                  <a16:creationId xmlns:a16="http://schemas.microsoft.com/office/drawing/2014/main" id="{6EF2B685-A549-1945-ACE1-29DA645B1194}"/>
                </a:ext>
              </a:extLst>
            </p:cNvPr>
            <p:cNvCxnSpPr>
              <a:cxnSpLocks/>
              <a:endCxn id="46" idx="2"/>
            </p:cNvCxnSpPr>
            <p:nvPr/>
          </p:nvCxnSpPr>
          <p:spPr>
            <a:xfrm flipV="1">
              <a:off x="5832482" y="2093825"/>
              <a:ext cx="6725" cy="38513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aute 56">
              <a:extLst>
                <a:ext uri="{FF2B5EF4-FFF2-40B4-BE49-F238E27FC236}">
                  <a16:creationId xmlns:a16="http://schemas.microsoft.com/office/drawing/2014/main" id="{3028B346-452B-2246-A8F7-510C71CA073A}"/>
                </a:ext>
              </a:extLst>
            </p:cNvPr>
            <p:cNvSpPr/>
            <p:nvPr/>
          </p:nvSpPr>
          <p:spPr>
            <a:xfrm>
              <a:off x="3872897" y="1059113"/>
              <a:ext cx="1550488" cy="590639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Bedingung2</a:t>
              </a: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48171FAF-7220-D644-B825-9488D78F1F26}"/>
                </a:ext>
              </a:extLst>
            </p:cNvPr>
            <p:cNvSpPr/>
            <p:nvPr/>
          </p:nvSpPr>
          <p:spPr>
            <a:xfrm>
              <a:off x="2902710" y="1708039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Anweisung1</a:t>
              </a:r>
            </a:p>
          </p:txBody>
        </p:sp>
        <p:cxnSp>
          <p:nvCxnSpPr>
            <p:cNvPr id="69" name="Gerade Verbindung 68">
              <a:extLst>
                <a:ext uri="{FF2B5EF4-FFF2-40B4-BE49-F238E27FC236}">
                  <a16:creationId xmlns:a16="http://schemas.microsoft.com/office/drawing/2014/main" id="{DCFE3EF3-8F55-7A42-80AB-FDB273274CD2}"/>
                </a:ext>
              </a:extLst>
            </p:cNvPr>
            <p:cNvCxnSpPr>
              <a:cxnSpLocks/>
              <a:endCxn id="57" idx="1"/>
            </p:cNvCxnSpPr>
            <p:nvPr/>
          </p:nvCxnSpPr>
          <p:spPr>
            <a:xfrm flipV="1">
              <a:off x="3414242" y="1354433"/>
              <a:ext cx="458655" cy="1675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 Verbindung 78">
              <a:extLst>
                <a:ext uri="{FF2B5EF4-FFF2-40B4-BE49-F238E27FC236}">
                  <a16:creationId xmlns:a16="http://schemas.microsoft.com/office/drawing/2014/main" id="{2CBCBD62-977C-DF40-A6F4-18D5B7AC0742}"/>
                </a:ext>
              </a:extLst>
            </p:cNvPr>
            <p:cNvCxnSpPr>
              <a:cxnSpLocks/>
              <a:stCxn id="80" idx="1"/>
            </p:cNvCxnSpPr>
            <p:nvPr/>
          </p:nvCxnSpPr>
          <p:spPr>
            <a:xfrm flipH="1" flipV="1">
              <a:off x="8243455" y="1320704"/>
              <a:ext cx="517782" cy="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aute 79">
              <a:extLst>
                <a:ext uri="{FF2B5EF4-FFF2-40B4-BE49-F238E27FC236}">
                  <a16:creationId xmlns:a16="http://schemas.microsoft.com/office/drawing/2014/main" id="{EE154344-4216-ED41-B730-AFF38BE003F5}"/>
                </a:ext>
              </a:extLst>
            </p:cNvPr>
            <p:cNvSpPr/>
            <p:nvPr/>
          </p:nvSpPr>
          <p:spPr>
            <a:xfrm>
              <a:off x="8761237" y="1073183"/>
              <a:ext cx="1518552" cy="495043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Bedingung3</a:t>
              </a:r>
            </a:p>
          </p:txBody>
        </p:sp>
        <p:cxnSp>
          <p:nvCxnSpPr>
            <p:cNvPr id="83" name="Gerade Verbindung 82">
              <a:extLst>
                <a:ext uri="{FF2B5EF4-FFF2-40B4-BE49-F238E27FC236}">
                  <a16:creationId xmlns:a16="http://schemas.microsoft.com/office/drawing/2014/main" id="{CC5B2724-20A3-EA44-9250-D5AE44E433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3267" y="1320705"/>
              <a:ext cx="7740" cy="152580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83">
              <a:extLst>
                <a:ext uri="{FF2B5EF4-FFF2-40B4-BE49-F238E27FC236}">
                  <a16:creationId xmlns:a16="http://schemas.microsoft.com/office/drawing/2014/main" id="{1C4B776E-A041-8741-A93F-C97FC585BB18}"/>
                </a:ext>
              </a:extLst>
            </p:cNvPr>
            <p:cNvCxnSpPr>
              <a:cxnSpLocks/>
            </p:cNvCxnSpPr>
            <p:nvPr/>
          </p:nvCxnSpPr>
          <p:spPr>
            <a:xfrm>
              <a:off x="8233267" y="2846508"/>
              <a:ext cx="1287246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84">
              <a:extLst>
                <a:ext uri="{FF2B5EF4-FFF2-40B4-BE49-F238E27FC236}">
                  <a16:creationId xmlns:a16="http://schemas.microsoft.com/office/drawing/2014/main" id="{7D8879C3-B2F5-E043-A122-851269D869BB}"/>
                </a:ext>
              </a:extLst>
            </p:cNvPr>
            <p:cNvCxnSpPr>
              <a:cxnSpLocks/>
              <a:endCxn id="25" idx="2"/>
            </p:cNvCxnSpPr>
            <p:nvPr/>
          </p:nvCxnSpPr>
          <p:spPr>
            <a:xfrm flipV="1">
              <a:off x="9520513" y="2478955"/>
              <a:ext cx="0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 Verbindung 85">
              <a:extLst>
                <a:ext uri="{FF2B5EF4-FFF2-40B4-BE49-F238E27FC236}">
                  <a16:creationId xmlns:a16="http://schemas.microsoft.com/office/drawing/2014/main" id="{8213DA2F-C648-3443-86AB-5C7C9AC6B7E7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 flipV="1">
              <a:off x="10279789" y="1320704"/>
              <a:ext cx="582747" cy="1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86">
              <a:extLst>
                <a:ext uri="{FF2B5EF4-FFF2-40B4-BE49-F238E27FC236}">
                  <a16:creationId xmlns:a16="http://schemas.microsoft.com/office/drawing/2014/main" id="{0B9BE2AF-5486-A24B-A170-FA3691C36B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2536" y="1318066"/>
              <a:ext cx="0" cy="2276036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90">
              <a:extLst>
                <a:ext uri="{FF2B5EF4-FFF2-40B4-BE49-F238E27FC236}">
                  <a16:creationId xmlns:a16="http://schemas.microsoft.com/office/drawing/2014/main" id="{7B44514B-09EE-384C-BB96-88C4F11D350B}"/>
                </a:ext>
              </a:extLst>
            </p:cNvPr>
            <p:cNvCxnSpPr>
              <a:cxnSpLocks/>
              <a:stCxn id="80" idx="0"/>
            </p:cNvCxnSpPr>
            <p:nvPr/>
          </p:nvCxnSpPr>
          <p:spPr>
            <a:xfrm flipV="1">
              <a:off x="9520513" y="723263"/>
              <a:ext cx="0" cy="34992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echteck 106">
              <a:extLst>
                <a:ext uri="{FF2B5EF4-FFF2-40B4-BE49-F238E27FC236}">
                  <a16:creationId xmlns:a16="http://schemas.microsoft.com/office/drawing/2014/main" id="{8B6A62CB-D07D-944E-AD95-9B8ED4223389}"/>
                </a:ext>
              </a:extLst>
            </p:cNvPr>
            <p:cNvSpPr/>
            <p:nvPr/>
          </p:nvSpPr>
          <p:spPr>
            <a:xfrm>
              <a:off x="4120170" y="2848571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Anweisung3</a:t>
              </a:r>
            </a:p>
          </p:txBody>
        </p:sp>
        <p:sp>
          <p:nvSpPr>
            <p:cNvPr id="113" name="Rechteck 112">
              <a:extLst>
                <a:ext uri="{FF2B5EF4-FFF2-40B4-BE49-F238E27FC236}">
                  <a16:creationId xmlns:a16="http://schemas.microsoft.com/office/drawing/2014/main" id="{3526AAA0-BBAF-5140-9A09-D1F71C9028FE}"/>
                </a:ext>
              </a:extLst>
            </p:cNvPr>
            <p:cNvSpPr/>
            <p:nvPr/>
          </p:nvSpPr>
          <p:spPr>
            <a:xfrm>
              <a:off x="6338504" y="3969179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Anweisung5</a:t>
              </a:r>
            </a:p>
          </p:txBody>
        </p:sp>
        <p:cxnSp>
          <p:nvCxnSpPr>
            <p:cNvPr id="114" name="Gerade Verbindung 113">
              <a:extLst>
                <a:ext uri="{FF2B5EF4-FFF2-40B4-BE49-F238E27FC236}">
                  <a16:creationId xmlns:a16="http://schemas.microsoft.com/office/drawing/2014/main" id="{06AAE21F-206A-3E4E-B5B3-C8C2C9D43F43}"/>
                </a:ext>
              </a:extLst>
            </p:cNvPr>
            <p:cNvCxnSpPr>
              <a:cxnSpLocks/>
              <a:endCxn id="113" idx="2"/>
            </p:cNvCxnSpPr>
            <p:nvPr/>
          </p:nvCxnSpPr>
          <p:spPr>
            <a:xfrm flipV="1">
              <a:off x="6866475" y="4345095"/>
              <a:ext cx="0" cy="355036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echteck 114">
              <a:extLst>
                <a:ext uri="{FF2B5EF4-FFF2-40B4-BE49-F238E27FC236}">
                  <a16:creationId xmlns:a16="http://schemas.microsoft.com/office/drawing/2014/main" id="{2DF0AC7A-B33F-BC4E-A50B-19D7E4B69A93}"/>
                </a:ext>
              </a:extLst>
            </p:cNvPr>
            <p:cNvSpPr/>
            <p:nvPr/>
          </p:nvSpPr>
          <p:spPr>
            <a:xfrm>
              <a:off x="6338504" y="4716828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Anweisung6</a:t>
              </a:r>
            </a:p>
          </p:txBody>
        </p:sp>
        <p:sp>
          <p:nvSpPr>
            <p:cNvPr id="117" name="Textfeld 116">
              <a:extLst>
                <a:ext uri="{FF2B5EF4-FFF2-40B4-BE49-F238E27FC236}">
                  <a16:creationId xmlns:a16="http://schemas.microsoft.com/office/drawing/2014/main" id="{F7AC00A8-539E-5542-AD77-B576C65B80CA}"/>
                </a:ext>
              </a:extLst>
            </p:cNvPr>
            <p:cNvSpPr txBox="1"/>
            <p:nvPr/>
          </p:nvSpPr>
          <p:spPr>
            <a:xfrm>
              <a:off x="8477578" y="496617"/>
              <a:ext cx="4331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falsch</a:t>
              </a:r>
            </a:p>
          </p:txBody>
        </p:sp>
        <p:sp>
          <p:nvSpPr>
            <p:cNvPr id="118" name="Textfeld 117">
              <a:extLst>
                <a:ext uri="{FF2B5EF4-FFF2-40B4-BE49-F238E27FC236}">
                  <a16:creationId xmlns:a16="http://schemas.microsoft.com/office/drawing/2014/main" id="{73FE6CEF-01CC-B240-9269-7125A9A6A293}"/>
                </a:ext>
              </a:extLst>
            </p:cNvPr>
            <p:cNvSpPr txBox="1"/>
            <p:nvPr/>
          </p:nvSpPr>
          <p:spPr>
            <a:xfrm>
              <a:off x="8308780" y="1102622"/>
              <a:ext cx="4074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wahr</a:t>
              </a:r>
            </a:p>
          </p:txBody>
        </p:sp>
        <p:sp>
          <p:nvSpPr>
            <p:cNvPr id="119" name="Textfeld 118">
              <a:extLst>
                <a:ext uri="{FF2B5EF4-FFF2-40B4-BE49-F238E27FC236}">
                  <a16:creationId xmlns:a16="http://schemas.microsoft.com/office/drawing/2014/main" id="{EE465C13-C42E-BC48-A932-7E2EE31876B0}"/>
                </a:ext>
              </a:extLst>
            </p:cNvPr>
            <p:cNvSpPr txBox="1"/>
            <p:nvPr/>
          </p:nvSpPr>
          <p:spPr>
            <a:xfrm>
              <a:off x="7714976" y="5383546"/>
              <a:ext cx="4331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falsch</a:t>
              </a:r>
            </a:p>
          </p:txBody>
        </p:sp>
        <p:sp>
          <p:nvSpPr>
            <p:cNvPr id="120" name="Rechteck 119">
              <a:extLst>
                <a:ext uri="{FF2B5EF4-FFF2-40B4-BE49-F238E27FC236}">
                  <a16:creationId xmlns:a16="http://schemas.microsoft.com/office/drawing/2014/main" id="{99729F13-D939-D74C-90DF-C5C455671DC8}"/>
                </a:ext>
              </a:extLst>
            </p:cNvPr>
            <p:cNvSpPr/>
            <p:nvPr/>
          </p:nvSpPr>
          <p:spPr>
            <a:xfrm>
              <a:off x="6337782" y="6383963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Anweisung7</a:t>
              </a:r>
            </a:p>
          </p:txBody>
        </p:sp>
        <p:cxnSp>
          <p:nvCxnSpPr>
            <p:cNvPr id="121" name="Gerade Verbindung 120">
              <a:extLst>
                <a:ext uri="{FF2B5EF4-FFF2-40B4-BE49-F238E27FC236}">
                  <a16:creationId xmlns:a16="http://schemas.microsoft.com/office/drawing/2014/main" id="{0763B964-9B97-C342-A2DB-7A99CAC0C65C}"/>
                </a:ext>
              </a:extLst>
            </p:cNvPr>
            <p:cNvCxnSpPr>
              <a:cxnSpLocks/>
              <a:endCxn id="123" idx="2"/>
            </p:cNvCxnSpPr>
            <p:nvPr/>
          </p:nvCxnSpPr>
          <p:spPr>
            <a:xfrm flipV="1">
              <a:off x="6865753" y="5849150"/>
              <a:ext cx="0" cy="534814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 Verbindung 121">
              <a:extLst>
                <a:ext uri="{FF2B5EF4-FFF2-40B4-BE49-F238E27FC236}">
                  <a16:creationId xmlns:a16="http://schemas.microsoft.com/office/drawing/2014/main" id="{7BE93FC4-C3E5-754A-A77F-59FD420A94D1}"/>
                </a:ext>
              </a:extLst>
            </p:cNvPr>
            <p:cNvCxnSpPr>
              <a:cxnSpLocks/>
              <a:stCxn id="123" idx="1"/>
            </p:cNvCxnSpPr>
            <p:nvPr/>
          </p:nvCxnSpPr>
          <p:spPr>
            <a:xfrm flipH="1" flipV="1">
              <a:off x="5588695" y="5601628"/>
              <a:ext cx="517782" cy="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aute 122">
              <a:extLst>
                <a:ext uri="{FF2B5EF4-FFF2-40B4-BE49-F238E27FC236}">
                  <a16:creationId xmlns:a16="http://schemas.microsoft.com/office/drawing/2014/main" id="{EC216151-CFD8-7549-BDD8-2FA21756A448}"/>
                </a:ext>
              </a:extLst>
            </p:cNvPr>
            <p:cNvSpPr/>
            <p:nvPr/>
          </p:nvSpPr>
          <p:spPr>
            <a:xfrm>
              <a:off x="6106477" y="5354107"/>
              <a:ext cx="1518552" cy="495043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Bedingung4</a:t>
              </a:r>
            </a:p>
          </p:txBody>
        </p:sp>
        <p:cxnSp>
          <p:nvCxnSpPr>
            <p:cNvPr id="124" name="Gerade Verbindung 123">
              <a:extLst>
                <a:ext uri="{FF2B5EF4-FFF2-40B4-BE49-F238E27FC236}">
                  <a16:creationId xmlns:a16="http://schemas.microsoft.com/office/drawing/2014/main" id="{24D3CBED-5E0E-D84E-BB70-DFBB11201D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8507" y="5601629"/>
              <a:ext cx="7740" cy="152580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Gerade Verbindung 124">
              <a:extLst>
                <a:ext uri="{FF2B5EF4-FFF2-40B4-BE49-F238E27FC236}">
                  <a16:creationId xmlns:a16="http://schemas.microsoft.com/office/drawing/2014/main" id="{3142135F-0166-174C-A73A-E700EC1EF921}"/>
                </a:ext>
              </a:extLst>
            </p:cNvPr>
            <p:cNvCxnSpPr>
              <a:cxnSpLocks/>
            </p:cNvCxnSpPr>
            <p:nvPr/>
          </p:nvCxnSpPr>
          <p:spPr>
            <a:xfrm>
              <a:off x="5578507" y="7127432"/>
              <a:ext cx="1287246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Gerade Verbindung 125">
              <a:extLst>
                <a:ext uri="{FF2B5EF4-FFF2-40B4-BE49-F238E27FC236}">
                  <a16:creationId xmlns:a16="http://schemas.microsoft.com/office/drawing/2014/main" id="{569E9D8A-0211-DD4B-94B9-50934471FD82}"/>
                </a:ext>
              </a:extLst>
            </p:cNvPr>
            <p:cNvCxnSpPr>
              <a:cxnSpLocks/>
              <a:endCxn id="120" idx="2"/>
            </p:cNvCxnSpPr>
            <p:nvPr/>
          </p:nvCxnSpPr>
          <p:spPr>
            <a:xfrm flipV="1">
              <a:off x="6865753" y="6759879"/>
              <a:ext cx="0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 Verbindung 126">
              <a:extLst>
                <a:ext uri="{FF2B5EF4-FFF2-40B4-BE49-F238E27FC236}">
                  <a16:creationId xmlns:a16="http://schemas.microsoft.com/office/drawing/2014/main" id="{ACDDBA2B-FC12-0F40-82AC-0BD5B982CA9D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 flipV="1">
              <a:off x="7625029" y="5601628"/>
              <a:ext cx="582747" cy="1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 Verbindung 127">
              <a:extLst>
                <a:ext uri="{FF2B5EF4-FFF2-40B4-BE49-F238E27FC236}">
                  <a16:creationId xmlns:a16="http://schemas.microsoft.com/office/drawing/2014/main" id="{0F182C65-95C0-1348-91F9-D29DDBB5B6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7776" y="5598990"/>
              <a:ext cx="0" cy="2002084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feld 128">
              <a:extLst>
                <a:ext uri="{FF2B5EF4-FFF2-40B4-BE49-F238E27FC236}">
                  <a16:creationId xmlns:a16="http://schemas.microsoft.com/office/drawing/2014/main" id="{6E6D2EE3-263F-604A-91DE-469ADAACA19A}"/>
                </a:ext>
              </a:extLst>
            </p:cNvPr>
            <p:cNvSpPr txBox="1"/>
            <p:nvPr/>
          </p:nvSpPr>
          <p:spPr>
            <a:xfrm>
              <a:off x="5654020" y="5383546"/>
              <a:ext cx="4074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wahr</a:t>
              </a:r>
            </a:p>
          </p:txBody>
        </p:sp>
        <p:cxnSp>
          <p:nvCxnSpPr>
            <p:cNvPr id="130" name="Gerade Verbindung 129">
              <a:extLst>
                <a:ext uri="{FF2B5EF4-FFF2-40B4-BE49-F238E27FC236}">
                  <a16:creationId xmlns:a16="http://schemas.microsoft.com/office/drawing/2014/main" id="{563D6137-6AC9-8348-9F5C-0B6A61F5D640}"/>
                </a:ext>
              </a:extLst>
            </p:cNvPr>
            <p:cNvCxnSpPr>
              <a:cxnSpLocks/>
              <a:stCxn id="123" idx="0"/>
              <a:endCxn id="115" idx="2"/>
            </p:cNvCxnSpPr>
            <p:nvPr/>
          </p:nvCxnSpPr>
          <p:spPr>
            <a:xfrm flipV="1">
              <a:off x="6865753" y="5092744"/>
              <a:ext cx="722" cy="261363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 Verbindung 132">
              <a:extLst>
                <a:ext uri="{FF2B5EF4-FFF2-40B4-BE49-F238E27FC236}">
                  <a16:creationId xmlns:a16="http://schemas.microsoft.com/office/drawing/2014/main" id="{48E7FD6A-F13E-2E44-938F-DE2B092E05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0372" y="7601074"/>
              <a:ext cx="1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 Verbindung 133">
              <a:extLst>
                <a:ext uri="{FF2B5EF4-FFF2-40B4-BE49-F238E27FC236}">
                  <a16:creationId xmlns:a16="http://schemas.microsoft.com/office/drawing/2014/main" id="{84DCAD62-E1BD-F04D-8722-0C8D77BF9D18}"/>
                </a:ext>
              </a:extLst>
            </p:cNvPr>
            <p:cNvCxnSpPr>
              <a:cxnSpLocks/>
            </p:cNvCxnSpPr>
            <p:nvPr/>
          </p:nvCxnSpPr>
          <p:spPr>
            <a:xfrm>
              <a:off x="6860372" y="7601074"/>
              <a:ext cx="1347404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0" name="Gruppieren 139">
              <a:extLst>
                <a:ext uri="{FF2B5EF4-FFF2-40B4-BE49-F238E27FC236}">
                  <a16:creationId xmlns:a16="http://schemas.microsoft.com/office/drawing/2014/main" id="{02FCE473-4CDA-BD4A-8E0E-F5AC52BF09BB}"/>
                </a:ext>
              </a:extLst>
            </p:cNvPr>
            <p:cNvGrpSpPr/>
            <p:nvPr/>
          </p:nvGrpSpPr>
          <p:grpSpPr>
            <a:xfrm>
              <a:off x="6716372" y="7954635"/>
              <a:ext cx="288000" cy="288000"/>
              <a:chOff x="10246436" y="5740143"/>
              <a:chExt cx="288000" cy="288000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2919C1FD-CCB3-4A4A-9E0C-21B3B168AA37}"/>
                  </a:ext>
                </a:extLst>
              </p:cNvPr>
              <p:cNvSpPr/>
              <p:nvPr/>
            </p:nvSpPr>
            <p:spPr>
              <a:xfrm>
                <a:off x="10300436" y="5794143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E32F11AD-D1B5-2041-8466-F6D2FAB4D275}"/>
                  </a:ext>
                </a:extLst>
              </p:cNvPr>
              <p:cNvSpPr/>
              <p:nvPr/>
            </p:nvSpPr>
            <p:spPr>
              <a:xfrm>
                <a:off x="10246436" y="5740143"/>
                <a:ext cx="288000" cy="28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1751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ürfel 1">
            <a:extLst>
              <a:ext uri="{FF2B5EF4-FFF2-40B4-BE49-F238E27FC236}">
                <a16:creationId xmlns:a16="http://schemas.microsoft.com/office/drawing/2014/main" id="{DD77BA03-54BB-3247-AF25-3C5508D3C43C}"/>
              </a:ext>
            </a:extLst>
          </p:cNvPr>
          <p:cNvSpPr/>
          <p:nvPr/>
        </p:nvSpPr>
        <p:spPr>
          <a:xfrm>
            <a:off x="2258291" y="3325091"/>
            <a:ext cx="1648691" cy="1302327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1234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6AA0183-FD5E-8047-B31B-4DF11231C8B3}"/>
              </a:ext>
            </a:extLst>
          </p:cNvPr>
          <p:cNvSpPr txBox="1"/>
          <p:nvPr/>
        </p:nvSpPr>
        <p:spPr>
          <a:xfrm>
            <a:off x="2161309" y="4627418"/>
            <a:ext cx="16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 err="1"/>
              <a:t>variablenName</a:t>
            </a:r>
            <a:endParaRPr lang="de-DE" b="1" i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A58FB5C-6960-964D-857B-ADC8B2181467}"/>
              </a:ext>
            </a:extLst>
          </p:cNvPr>
          <p:cNvSpPr txBox="1"/>
          <p:nvPr/>
        </p:nvSpPr>
        <p:spPr>
          <a:xfrm>
            <a:off x="2498694" y="2955759"/>
            <a:ext cx="1187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ganze Zahl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FCDD66A-E5B7-4247-9EF9-7DC9911A5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150" y="3257550"/>
            <a:ext cx="3937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82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6695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17AD111-48D6-D941-AC60-FBC912C8D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22" y="0"/>
            <a:ext cx="11384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7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13AED4E-F789-3C44-9534-1A8BD7368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0" y="723900"/>
            <a:ext cx="4991100" cy="5410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EE662DBF-8875-8A4F-B7BB-E2ADAD2F1CD3}"/>
              </a:ext>
            </a:extLst>
          </p:cNvPr>
          <p:cNvSpPr/>
          <p:nvPr/>
        </p:nvSpPr>
        <p:spPr>
          <a:xfrm>
            <a:off x="6096000" y="2823075"/>
            <a:ext cx="2154346" cy="4881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Klassenname </a:t>
            </a:r>
            <a:r>
              <a:rPr lang="de-DE" sz="1400" b="1" dirty="0" err="1"/>
              <a:t>HelloFIW</a:t>
            </a:r>
            <a:endParaRPr lang="de-DE" sz="1400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2A0570D2-04E1-534F-BFB4-A08D1BA1D6B3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4972756" y="2719450"/>
            <a:ext cx="1123244" cy="34770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E39B85CC-7724-EA4C-8A1A-73D89B53FCEC}"/>
              </a:ext>
            </a:extLst>
          </p:cNvPr>
          <p:cNvSpPr/>
          <p:nvPr/>
        </p:nvSpPr>
        <p:spPr>
          <a:xfrm>
            <a:off x="5860473" y="4553763"/>
            <a:ext cx="2154346" cy="4881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hier Häkchen setzen </a:t>
            </a:r>
            <a:endParaRPr lang="de-DE" sz="1400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04A2160-3B55-A442-9A75-030747D4ECA5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4737229" y="4450138"/>
            <a:ext cx="1123244" cy="34770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729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18DCEBB-EA85-7D42-BAB6-47D594FE3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0" y="1593850"/>
            <a:ext cx="5461000" cy="3670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2677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B4C43FE-C6B7-994E-9F93-D3C9FF44C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2413000"/>
            <a:ext cx="10629900" cy="203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0928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C428227-8893-DE4F-851E-CD3C2EC48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174750"/>
            <a:ext cx="10629900" cy="4508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908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CF2312B-5359-A94F-854B-BFD3430016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96" t="17778" r="22613" b="34141"/>
          <a:stretch/>
        </p:blipFill>
        <p:spPr>
          <a:xfrm>
            <a:off x="3491345" y="1219200"/>
            <a:ext cx="5306291" cy="32973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3628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4D257E8-23E1-C540-8497-AED2186F9BE7}"/>
              </a:ext>
            </a:extLst>
          </p:cNvPr>
          <p:cNvSpPr/>
          <p:nvPr/>
        </p:nvSpPr>
        <p:spPr>
          <a:xfrm>
            <a:off x="1519518" y="1277471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Anweisung1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A2F5E9C-BE74-E14B-8D76-C0BC9D4A3C61}"/>
              </a:ext>
            </a:extLst>
          </p:cNvPr>
          <p:cNvSpPr/>
          <p:nvPr/>
        </p:nvSpPr>
        <p:spPr>
          <a:xfrm>
            <a:off x="1519518" y="2182906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Anweisung2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F7D86EB-3480-D240-805E-C608EA64189A}"/>
              </a:ext>
            </a:extLst>
          </p:cNvPr>
          <p:cNvSpPr/>
          <p:nvPr/>
        </p:nvSpPr>
        <p:spPr>
          <a:xfrm>
            <a:off x="1519517" y="3088341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Anweisung3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35203A01-85B5-2641-8A52-CE6A334273A3}"/>
              </a:ext>
            </a:extLst>
          </p:cNvPr>
          <p:cNvCxnSpPr>
            <a:stCxn id="2" idx="2"/>
            <a:endCxn id="3" idx="0"/>
          </p:cNvCxnSpPr>
          <p:nvPr/>
        </p:nvCxnSpPr>
        <p:spPr>
          <a:xfrm>
            <a:off x="2339789" y="1815353"/>
            <a:ext cx="0" cy="3675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1F6B2A6-435F-2F40-BFA8-72178DB5617D}"/>
              </a:ext>
            </a:extLst>
          </p:cNvPr>
          <p:cNvCxnSpPr>
            <a:cxnSpLocks/>
            <a:stCxn id="4" idx="0"/>
            <a:endCxn id="3" idx="2"/>
          </p:cNvCxnSpPr>
          <p:nvPr/>
        </p:nvCxnSpPr>
        <p:spPr>
          <a:xfrm flipV="1">
            <a:off x="2339788" y="2720788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3F8FE8DE-0716-0849-A714-E573BA99114E}"/>
              </a:ext>
            </a:extLst>
          </p:cNvPr>
          <p:cNvCxnSpPr>
            <a:cxnSpLocks/>
          </p:cNvCxnSpPr>
          <p:nvPr/>
        </p:nvCxnSpPr>
        <p:spPr>
          <a:xfrm flipV="1">
            <a:off x="2339787" y="905435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18ACE792-4332-E745-8BB3-42B5FC7D26C1}"/>
              </a:ext>
            </a:extLst>
          </p:cNvPr>
          <p:cNvCxnSpPr>
            <a:cxnSpLocks/>
          </p:cNvCxnSpPr>
          <p:nvPr/>
        </p:nvCxnSpPr>
        <p:spPr>
          <a:xfrm flipV="1">
            <a:off x="2339786" y="3626223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697E2066-F975-3C49-91D6-67170BCCFD1A}"/>
              </a:ext>
            </a:extLst>
          </p:cNvPr>
          <p:cNvSpPr/>
          <p:nvPr/>
        </p:nvSpPr>
        <p:spPr>
          <a:xfrm>
            <a:off x="5828281" y="1277471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8720C8A-1371-174B-8320-1561B62E610E}"/>
              </a:ext>
            </a:extLst>
          </p:cNvPr>
          <p:cNvSpPr/>
          <p:nvPr/>
        </p:nvSpPr>
        <p:spPr>
          <a:xfrm>
            <a:off x="5828281" y="2182906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Anweisung2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065EDBE-8D4A-6D40-A338-730FF33FFD96}"/>
              </a:ext>
            </a:extLst>
          </p:cNvPr>
          <p:cNvSpPr/>
          <p:nvPr/>
        </p:nvSpPr>
        <p:spPr>
          <a:xfrm>
            <a:off x="5828280" y="3088341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Anweisung3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119D6459-4995-EB4F-A684-8C2D13640282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6648552" y="1815353"/>
            <a:ext cx="0" cy="3675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BCB7CD5-2581-4A4A-8010-52305BEDE9C1}"/>
              </a:ext>
            </a:extLst>
          </p:cNvPr>
          <p:cNvCxnSpPr>
            <a:cxnSpLocks/>
            <a:stCxn id="11" idx="0"/>
            <a:endCxn id="10" idx="2"/>
          </p:cNvCxnSpPr>
          <p:nvPr/>
        </p:nvCxnSpPr>
        <p:spPr>
          <a:xfrm flipV="1">
            <a:off x="6648551" y="2720788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DDE5651-D28C-1645-BF23-914116FD51B1}"/>
              </a:ext>
            </a:extLst>
          </p:cNvPr>
          <p:cNvCxnSpPr>
            <a:cxnSpLocks/>
          </p:cNvCxnSpPr>
          <p:nvPr/>
        </p:nvCxnSpPr>
        <p:spPr>
          <a:xfrm flipV="1">
            <a:off x="6648550" y="905435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6578F05A-183A-254E-B49A-6CAA0FF44891}"/>
              </a:ext>
            </a:extLst>
          </p:cNvPr>
          <p:cNvCxnSpPr>
            <a:cxnSpLocks/>
          </p:cNvCxnSpPr>
          <p:nvPr/>
        </p:nvCxnSpPr>
        <p:spPr>
          <a:xfrm flipV="1">
            <a:off x="6648549" y="3626223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1C783F62-1633-224C-BA16-A8E59D069FBB}"/>
              </a:ext>
            </a:extLst>
          </p:cNvPr>
          <p:cNvCxnSpPr>
            <a:cxnSpLocks/>
          </p:cNvCxnSpPr>
          <p:nvPr/>
        </p:nvCxnSpPr>
        <p:spPr>
          <a:xfrm flipH="1">
            <a:off x="8409710" y="1537855"/>
            <a:ext cx="1" cy="181942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3D82974D-EAE7-964E-8CCF-7238CDCB36E0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7468821" y="3357282"/>
            <a:ext cx="94088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0D016CBC-7C67-F643-8F39-D42B6A86B187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468822" y="1537854"/>
            <a:ext cx="940887" cy="855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D8727590-0EF2-1C42-A13E-B042BB2AE0BC}"/>
              </a:ext>
            </a:extLst>
          </p:cNvPr>
          <p:cNvCxnSpPr>
            <a:cxnSpLocks/>
          </p:cNvCxnSpPr>
          <p:nvPr/>
        </p:nvCxnSpPr>
        <p:spPr>
          <a:xfrm>
            <a:off x="8091055" y="2182906"/>
            <a:ext cx="623454" cy="5871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740EEC57-1D8C-5843-957A-3C1F54CC72DE}"/>
              </a:ext>
            </a:extLst>
          </p:cNvPr>
          <p:cNvCxnSpPr>
            <a:cxnSpLocks/>
          </p:cNvCxnSpPr>
          <p:nvPr/>
        </p:nvCxnSpPr>
        <p:spPr>
          <a:xfrm flipH="1">
            <a:off x="8091055" y="2191463"/>
            <a:ext cx="623454" cy="57863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6AE14603-3015-3243-AB6E-73AF4EB08273}"/>
              </a:ext>
            </a:extLst>
          </p:cNvPr>
          <p:cNvSpPr txBox="1"/>
          <p:nvPr/>
        </p:nvSpPr>
        <p:spPr>
          <a:xfrm>
            <a:off x="8752553" y="1999129"/>
            <a:ext cx="18056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solidFill>
                  <a:srgbClr val="FF0000"/>
                </a:solidFill>
              </a:rPr>
              <a:t>das geht nicht!</a:t>
            </a:r>
          </a:p>
          <a:p>
            <a:r>
              <a:rPr lang="de-DE" i="1" dirty="0">
                <a:solidFill>
                  <a:srgbClr val="FF0000"/>
                </a:solidFill>
              </a:rPr>
              <a:t>wäre nicht-</a:t>
            </a:r>
            <a:r>
              <a:rPr lang="de-DE" i="1" dirty="0" err="1">
                <a:solidFill>
                  <a:srgbClr val="FF0000"/>
                </a:solidFill>
              </a:rPr>
              <a:t>deter</a:t>
            </a:r>
            <a:r>
              <a:rPr lang="de-DE" i="1" dirty="0">
                <a:solidFill>
                  <a:srgbClr val="FF0000"/>
                </a:solidFill>
              </a:rPr>
              <a:t>-</a:t>
            </a:r>
          </a:p>
          <a:p>
            <a:r>
              <a:rPr lang="de-DE" i="1">
                <a:solidFill>
                  <a:srgbClr val="FF0000"/>
                </a:solidFill>
              </a:rPr>
              <a:t>ministisch</a:t>
            </a:r>
            <a:endParaRPr lang="de-DE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042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6578F05A-183A-254E-B49A-6CAA0FF44891}"/>
              </a:ext>
            </a:extLst>
          </p:cNvPr>
          <p:cNvCxnSpPr>
            <a:cxnSpLocks/>
          </p:cNvCxnSpPr>
          <p:nvPr/>
        </p:nvCxnSpPr>
        <p:spPr>
          <a:xfrm flipH="1">
            <a:off x="4725622" y="1366708"/>
            <a:ext cx="720435" cy="1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aute 15">
            <a:extLst>
              <a:ext uri="{FF2B5EF4-FFF2-40B4-BE49-F238E27FC236}">
                <a16:creationId xmlns:a16="http://schemas.microsoft.com/office/drawing/2014/main" id="{DF11C55B-498D-3248-B13E-3811A18D12F2}"/>
              </a:ext>
            </a:extLst>
          </p:cNvPr>
          <p:cNvSpPr/>
          <p:nvPr/>
        </p:nvSpPr>
        <p:spPr>
          <a:xfrm>
            <a:off x="5446057" y="928662"/>
            <a:ext cx="2881745" cy="886691"/>
          </a:xfrm>
          <a:prstGeom prst="diamond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Bedingung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C1E5CC7A-1616-584B-BA32-D095007E8457}"/>
              </a:ext>
            </a:extLst>
          </p:cNvPr>
          <p:cNvSpPr/>
          <p:nvPr/>
        </p:nvSpPr>
        <p:spPr>
          <a:xfrm>
            <a:off x="6066660" y="2358125"/>
            <a:ext cx="1640541" cy="53788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Anweisung1</a:t>
            </a:r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F8AA9F09-8C5A-0849-BCE4-9369AB52985E}"/>
              </a:ext>
            </a:extLst>
          </p:cNvPr>
          <p:cNvCxnSpPr>
            <a:cxnSpLocks/>
            <a:stCxn id="24" idx="0"/>
            <a:endCxn id="16" idx="2"/>
          </p:cNvCxnSpPr>
          <p:nvPr/>
        </p:nvCxnSpPr>
        <p:spPr>
          <a:xfrm flipH="1" flipV="1">
            <a:off x="6886930" y="1815353"/>
            <a:ext cx="1" cy="542772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8838953F-4118-AB40-8563-6386E3DD3300}"/>
              </a:ext>
            </a:extLst>
          </p:cNvPr>
          <p:cNvSpPr txBox="1"/>
          <p:nvPr/>
        </p:nvSpPr>
        <p:spPr>
          <a:xfrm>
            <a:off x="6886929" y="1848006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</a:rPr>
              <a:t>wahr</a:t>
            </a:r>
          </a:p>
        </p:txBody>
      </p: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A9C951DC-DA74-1F44-956A-D15D9B476FC5}"/>
              </a:ext>
            </a:extLst>
          </p:cNvPr>
          <p:cNvCxnSpPr>
            <a:cxnSpLocks/>
          </p:cNvCxnSpPr>
          <p:nvPr/>
        </p:nvCxnSpPr>
        <p:spPr>
          <a:xfrm flipV="1">
            <a:off x="4713192" y="1366708"/>
            <a:ext cx="12430" cy="199057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0D074742-8E05-2040-9AD2-1C6FFDA970EE}"/>
              </a:ext>
            </a:extLst>
          </p:cNvPr>
          <p:cNvCxnSpPr>
            <a:cxnSpLocks/>
          </p:cNvCxnSpPr>
          <p:nvPr/>
        </p:nvCxnSpPr>
        <p:spPr>
          <a:xfrm>
            <a:off x="4713192" y="3357282"/>
            <a:ext cx="2173737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066D4C28-F1AD-FD44-B464-E6048B263972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6886931" y="2896007"/>
            <a:ext cx="0" cy="461275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0E0726CA-0ABD-1046-8B93-91C85530AFFF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8327802" y="1372008"/>
            <a:ext cx="68159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17216B48-54AE-2A41-B900-FCE822533EB0}"/>
              </a:ext>
            </a:extLst>
          </p:cNvPr>
          <p:cNvCxnSpPr>
            <a:cxnSpLocks/>
          </p:cNvCxnSpPr>
          <p:nvPr/>
        </p:nvCxnSpPr>
        <p:spPr>
          <a:xfrm flipV="1">
            <a:off x="9009399" y="1362838"/>
            <a:ext cx="0" cy="289050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18A503C4-CF25-B44F-A02C-FDC119D246C5}"/>
              </a:ext>
            </a:extLst>
          </p:cNvPr>
          <p:cNvCxnSpPr>
            <a:cxnSpLocks/>
          </p:cNvCxnSpPr>
          <p:nvPr/>
        </p:nvCxnSpPr>
        <p:spPr>
          <a:xfrm>
            <a:off x="6835662" y="4253345"/>
            <a:ext cx="217373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806255E0-49B6-764D-B0E8-6684048C2811}"/>
              </a:ext>
            </a:extLst>
          </p:cNvPr>
          <p:cNvCxnSpPr>
            <a:cxnSpLocks/>
          </p:cNvCxnSpPr>
          <p:nvPr/>
        </p:nvCxnSpPr>
        <p:spPr>
          <a:xfrm flipV="1">
            <a:off x="6835660" y="4254159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>
            <a:extLst>
              <a:ext uri="{FF2B5EF4-FFF2-40B4-BE49-F238E27FC236}">
                <a16:creationId xmlns:a16="http://schemas.microsoft.com/office/drawing/2014/main" id="{08DC7248-F82E-0643-92D4-D638926EDBC6}"/>
              </a:ext>
            </a:extLst>
          </p:cNvPr>
          <p:cNvSpPr txBox="1"/>
          <p:nvPr/>
        </p:nvSpPr>
        <p:spPr>
          <a:xfrm>
            <a:off x="9087078" y="1815353"/>
            <a:ext cx="74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/>
              <a:t>falsch</a:t>
            </a:r>
          </a:p>
        </p:txBody>
      </p: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2090B5A9-DF5C-E645-9F9D-5BE3F4B26CFF}"/>
              </a:ext>
            </a:extLst>
          </p:cNvPr>
          <p:cNvCxnSpPr>
            <a:cxnSpLocks/>
          </p:cNvCxnSpPr>
          <p:nvPr/>
        </p:nvCxnSpPr>
        <p:spPr>
          <a:xfrm flipV="1">
            <a:off x="6886929" y="550924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hteck 49">
            <a:extLst>
              <a:ext uri="{FF2B5EF4-FFF2-40B4-BE49-F238E27FC236}">
                <a16:creationId xmlns:a16="http://schemas.microsoft.com/office/drawing/2014/main" id="{9E5A384E-81F7-154B-90EA-723AE04F8CDE}"/>
              </a:ext>
            </a:extLst>
          </p:cNvPr>
          <p:cNvSpPr/>
          <p:nvPr/>
        </p:nvSpPr>
        <p:spPr>
          <a:xfrm>
            <a:off x="5056713" y="4611526"/>
            <a:ext cx="3505186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Anweisung2 oder Ende</a:t>
            </a:r>
          </a:p>
        </p:txBody>
      </p: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EC7E8FAC-EBB1-EA4C-9F83-1A17C255BF2D}"/>
              </a:ext>
            </a:extLst>
          </p:cNvPr>
          <p:cNvCxnSpPr>
            <a:cxnSpLocks/>
          </p:cNvCxnSpPr>
          <p:nvPr/>
        </p:nvCxnSpPr>
        <p:spPr>
          <a:xfrm flipH="1">
            <a:off x="-663022" y="1463690"/>
            <a:ext cx="720435" cy="1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aute 51">
            <a:extLst>
              <a:ext uri="{FF2B5EF4-FFF2-40B4-BE49-F238E27FC236}">
                <a16:creationId xmlns:a16="http://schemas.microsoft.com/office/drawing/2014/main" id="{9E587B38-7058-7343-93D8-41C42E799B7B}"/>
              </a:ext>
            </a:extLst>
          </p:cNvPr>
          <p:cNvSpPr/>
          <p:nvPr/>
        </p:nvSpPr>
        <p:spPr>
          <a:xfrm>
            <a:off x="739009" y="1570888"/>
            <a:ext cx="1518552" cy="495043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Bedingung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6F0D8772-9446-3044-9DC7-FE76142DED48}"/>
              </a:ext>
            </a:extLst>
          </p:cNvPr>
          <p:cNvSpPr/>
          <p:nvPr/>
        </p:nvSpPr>
        <p:spPr>
          <a:xfrm>
            <a:off x="678016" y="2455107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Anweisung1</a:t>
            </a:r>
          </a:p>
        </p:txBody>
      </p: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4B22FCCD-09DD-EE45-8552-2BAB7663D8A3}"/>
              </a:ext>
            </a:extLst>
          </p:cNvPr>
          <p:cNvCxnSpPr>
            <a:cxnSpLocks/>
            <a:stCxn id="53" idx="0"/>
            <a:endCxn id="52" idx="2"/>
          </p:cNvCxnSpPr>
          <p:nvPr/>
        </p:nvCxnSpPr>
        <p:spPr>
          <a:xfrm flipH="1" flipV="1">
            <a:off x="1498285" y="2065931"/>
            <a:ext cx="2" cy="389176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4B5C215D-0984-A047-BC61-71D49F083813}"/>
              </a:ext>
            </a:extLst>
          </p:cNvPr>
          <p:cNvCxnSpPr>
            <a:cxnSpLocks/>
          </p:cNvCxnSpPr>
          <p:nvPr/>
        </p:nvCxnSpPr>
        <p:spPr>
          <a:xfrm flipV="1">
            <a:off x="-675452" y="1463690"/>
            <a:ext cx="12430" cy="199057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56">
            <a:extLst>
              <a:ext uri="{FF2B5EF4-FFF2-40B4-BE49-F238E27FC236}">
                <a16:creationId xmlns:a16="http://schemas.microsoft.com/office/drawing/2014/main" id="{078F57E0-F270-B64B-8507-EB2C2FD4CBAE}"/>
              </a:ext>
            </a:extLst>
          </p:cNvPr>
          <p:cNvCxnSpPr>
            <a:cxnSpLocks/>
          </p:cNvCxnSpPr>
          <p:nvPr/>
        </p:nvCxnSpPr>
        <p:spPr>
          <a:xfrm>
            <a:off x="-675452" y="3454264"/>
            <a:ext cx="217373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57">
            <a:extLst>
              <a:ext uri="{FF2B5EF4-FFF2-40B4-BE49-F238E27FC236}">
                <a16:creationId xmlns:a16="http://schemas.microsoft.com/office/drawing/2014/main" id="{A6F70298-67D1-6B42-BB02-1D30AA259D60}"/>
              </a:ext>
            </a:extLst>
          </p:cNvPr>
          <p:cNvCxnSpPr>
            <a:cxnSpLocks/>
            <a:endCxn id="53" idx="2"/>
          </p:cNvCxnSpPr>
          <p:nvPr/>
        </p:nvCxnSpPr>
        <p:spPr>
          <a:xfrm flipV="1">
            <a:off x="1498287" y="2992989"/>
            <a:ext cx="0" cy="46127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DEA3412E-BF14-5044-9EEC-95AFB058278D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2257561" y="1622586"/>
            <a:ext cx="2044789" cy="19582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59">
            <a:extLst>
              <a:ext uri="{FF2B5EF4-FFF2-40B4-BE49-F238E27FC236}">
                <a16:creationId xmlns:a16="http://schemas.microsoft.com/office/drawing/2014/main" id="{DC47ACD1-7104-5A4B-AACA-FFCF9CBFF3C2}"/>
              </a:ext>
            </a:extLst>
          </p:cNvPr>
          <p:cNvCxnSpPr>
            <a:cxnSpLocks/>
          </p:cNvCxnSpPr>
          <p:nvPr/>
        </p:nvCxnSpPr>
        <p:spPr>
          <a:xfrm flipV="1">
            <a:off x="3620755" y="1459820"/>
            <a:ext cx="0" cy="289050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9827175D-089F-4844-B510-394C3BC8CA28}"/>
              </a:ext>
            </a:extLst>
          </p:cNvPr>
          <p:cNvCxnSpPr>
            <a:cxnSpLocks/>
          </p:cNvCxnSpPr>
          <p:nvPr/>
        </p:nvCxnSpPr>
        <p:spPr>
          <a:xfrm>
            <a:off x="1447018" y="4350327"/>
            <a:ext cx="217373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>
            <a:extLst>
              <a:ext uri="{FF2B5EF4-FFF2-40B4-BE49-F238E27FC236}">
                <a16:creationId xmlns:a16="http://schemas.microsoft.com/office/drawing/2014/main" id="{385A770E-2118-FC45-885B-E0AEE4529A4C}"/>
              </a:ext>
            </a:extLst>
          </p:cNvPr>
          <p:cNvCxnSpPr>
            <a:cxnSpLocks/>
          </p:cNvCxnSpPr>
          <p:nvPr/>
        </p:nvCxnSpPr>
        <p:spPr>
          <a:xfrm flipV="1">
            <a:off x="1447016" y="4351141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feld 62">
            <a:extLst>
              <a:ext uri="{FF2B5EF4-FFF2-40B4-BE49-F238E27FC236}">
                <a16:creationId xmlns:a16="http://schemas.microsoft.com/office/drawing/2014/main" id="{FE2285BC-E472-4245-9454-C25D069D479F}"/>
              </a:ext>
            </a:extLst>
          </p:cNvPr>
          <p:cNvSpPr txBox="1"/>
          <p:nvPr/>
        </p:nvSpPr>
        <p:spPr>
          <a:xfrm>
            <a:off x="3698434" y="1912335"/>
            <a:ext cx="433132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800" b="1" i="1" dirty="0"/>
              <a:t>falsch</a:t>
            </a:r>
          </a:p>
        </p:txBody>
      </p: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B7AB8EC0-009D-D544-8E2B-74B632FC83C7}"/>
              </a:ext>
            </a:extLst>
          </p:cNvPr>
          <p:cNvCxnSpPr>
            <a:cxnSpLocks/>
          </p:cNvCxnSpPr>
          <p:nvPr/>
        </p:nvCxnSpPr>
        <p:spPr>
          <a:xfrm flipV="1">
            <a:off x="1498285" y="647906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006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</Words>
  <Application>Microsoft Macintosh PowerPoint</Application>
  <PresentationFormat>Breitbild</PresentationFormat>
  <Paragraphs>49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Courier New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Jörn Freiheit</dc:creator>
  <cp:lastModifiedBy>Jörn Freiheit</cp:lastModifiedBy>
  <cp:revision>23</cp:revision>
  <cp:lastPrinted>2020-10-26T13:37:34Z</cp:lastPrinted>
  <dcterms:created xsi:type="dcterms:W3CDTF">2020-07-27T10:13:39Z</dcterms:created>
  <dcterms:modified xsi:type="dcterms:W3CDTF">2020-10-31T11:46:32Z</dcterms:modified>
</cp:coreProperties>
</file>